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85063" autoAdjust="0"/>
  </p:normalViewPr>
  <p:slideViewPr>
    <p:cSldViewPr snapToGrid="0">
      <p:cViewPr>
        <p:scale>
          <a:sx n="80" d="100"/>
          <a:sy n="80" d="100"/>
        </p:scale>
        <p:origin x="2078" y="-2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7D078-CA73-4683-B15B-8D0FC96EF886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2DF88-88AA-4EA5-89E7-FCA691C07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2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D2DF88-88AA-4EA5-89E7-FCA691C07CB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074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36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227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87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50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40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95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2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58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97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DE788-639E-49D8-93D3-77A6850D9407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5B102-0D4B-4A30-953B-776A65344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crickweb.co.uk/ks2numeracy.html" TargetMode="External"/><Relationship Id="rId5" Type="http://schemas.openxmlformats.org/officeDocument/2006/relationships/hyperlink" Target="https://home.oxfordowl.co.uk/kids-activities/fun-maths-games-and-activities/" TargetMode="External"/><Relationship Id="rId4" Type="http://schemas.openxmlformats.org/officeDocument/2006/relationships/hyperlink" Target="https://www.teachwire.net/news/maths-games-ks2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325AEE-9A00-4273-847D-503BCAA3D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038" y="453877"/>
            <a:ext cx="5915025" cy="1139929"/>
          </a:xfrm>
        </p:spPr>
        <p:txBody>
          <a:bodyPr/>
          <a:lstStyle/>
          <a:p>
            <a:r>
              <a:rPr lang="en-GB" dirty="0"/>
              <a:t>Pentecost Term 2</a:t>
            </a:r>
            <a:br>
              <a:rPr lang="en-GB" dirty="0"/>
            </a:br>
            <a:r>
              <a:rPr lang="en-GB" sz="2400" dirty="0"/>
              <a:t>St Norbert’s Catholic Primary Academy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51D5FB-C0E6-43B2-96A8-95D6EE334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214" y="1593807"/>
            <a:ext cx="2914650" cy="7624622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GB" sz="5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5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5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57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sz="5700" dirty="0">
                <a:solidFill>
                  <a:schemeClr val="tx2"/>
                </a:solidFill>
              </a:rPr>
              <a:t>Hello! Year 4</a:t>
            </a:r>
          </a:p>
          <a:p>
            <a:pPr marL="0" indent="0">
              <a:buNone/>
            </a:pPr>
            <a:r>
              <a:rPr lang="en-GB" sz="3400" dirty="0">
                <a:solidFill>
                  <a:srgbClr val="FF0000"/>
                </a:solidFill>
              </a:rPr>
              <a:t>Welcome to Pentecost 2</a:t>
            </a:r>
          </a:p>
          <a:p>
            <a:r>
              <a:rPr lang="en-GB" b="1" dirty="0"/>
              <a:t>Myself and Mrs Beavis are so happy to welcome you all back to our final term together.</a:t>
            </a:r>
          </a:p>
          <a:p>
            <a:r>
              <a:rPr lang="en-GB" b="1" dirty="0"/>
              <a:t>We hope you all had a lovely half term and are ready for some exciting learning in the weeks to come.</a:t>
            </a:r>
          </a:p>
          <a:p>
            <a:r>
              <a:rPr lang="en-GB" b="1" dirty="0"/>
              <a:t>Don’t forget to keep practicing your times tables for our weekly Star badge challenge. </a:t>
            </a:r>
          </a:p>
          <a:p>
            <a:r>
              <a:rPr lang="en-GB" b="1" dirty="0"/>
              <a:t>Remember to keep practicing Our year 3 4 spellings each week ready for our spelling assessment at the end of term. </a:t>
            </a:r>
          </a:p>
          <a:p>
            <a:r>
              <a:rPr lang="en-GB" b="1" dirty="0"/>
              <a:t>Remember to log on and practice using Times tables Rock Stars.</a:t>
            </a:r>
          </a:p>
          <a:p>
            <a:pPr marL="0" indent="0">
              <a:buNone/>
            </a:pPr>
            <a:endParaRPr lang="en-GB" sz="4500" dirty="0"/>
          </a:p>
          <a:p>
            <a:pPr marL="0" indent="0">
              <a:buNone/>
            </a:pPr>
            <a:endParaRPr lang="en-GB" sz="4500" dirty="0"/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45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C502F-B96B-41DC-AB29-B87ED5BFC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7710" y="3029688"/>
            <a:ext cx="2914650" cy="6197800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2200" b="1" dirty="0">
                <a:solidFill>
                  <a:srgbClr val="0070C0"/>
                </a:solidFill>
              </a:rPr>
              <a:t>This term we have got some fantastic learning for you to enjoy.</a:t>
            </a:r>
          </a:p>
          <a:p>
            <a:pPr marL="0" indent="0">
              <a:buNone/>
            </a:pPr>
            <a:r>
              <a:rPr lang="en-GB" sz="2200" b="1" dirty="0">
                <a:solidFill>
                  <a:srgbClr val="0070C0"/>
                </a:solidFill>
              </a:rPr>
              <a:t>Science is all about living things and their habitats. We will be looking at classification, food chains and habitats.</a:t>
            </a:r>
          </a:p>
          <a:p>
            <a:pPr marL="0" indent="0">
              <a:buNone/>
            </a:pP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History is all about the Romans. We will be learning about their lives, gods and inventions before our Visit to Flag Fen later on in the term. </a:t>
            </a:r>
          </a:p>
          <a:p>
            <a:pPr marL="0" indent="0">
              <a:buNone/>
            </a:pPr>
            <a:r>
              <a:rPr lang="en-GB" sz="2200" b="1" dirty="0">
                <a:solidFill>
                  <a:srgbClr val="7030A0"/>
                </a:solidFill>
              </a:rPr>
              <a:t>RE is all about Dialogue and encounter. Children will be learning about the life of St Paul, Catholic traditions, rites and virtues. </a:t>
            </a:r>
          </a:p>
          <a:p>
            <a:pPr marL="0" indent="0">
              <a:buNone/>
            </a:pPr>
            <a:r>
              <a:rPr lang="en-GB" sz="2200" b="1" dirty="0">
                <a:solidFill>
                  <a:schemeClr val="accent2"/>
                </a:solidFill>
              </a:rPr>
              <a:t>Our DT focus this term is cushion making. Children will be looking at natural and symmetrical designs, complementary and contrasting colours and a range of stiches and applique.  </a:t>
            </a:r>
          </a:p>
          <a:p>
            <a:pPr marL="0" indent="0">
              <a:buNone/>
            </a:pPr>
            <a:r>
              <a:rPr lang="en-GB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French is about European music.</a:t>
            </a:r>
          </a:p>
          <a:p>
            <a:pPr marL="0" indent="0">
              <a:buNone/>
            </a:pPr>
            <a:r>
              <a:rPr lang="en-GB" sz="2200" b="1" dirty="0">
                <a:solidFill>
                  <a:srgbClr val="FF0000"/>
                </a:solidFill>
              </a:rPr>
              <a:t>PE is focusing on run, jump throw and strike react </a:t>
            </a:r>
            <a:r>
              <a:rPr lang="en-GB" sz="2200" b="1" dirty="0" err="1">
                <a:solidFill>
                  <a:srgbClr val="FF0000"/>
                </a:solidFill>
              </a:rPr>
              <a:t>raally</a:t>
            </a:r>
            <a:r>
              <a:rPr lang="en-GB" sz="22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GB" sz="2200" b="1" dirty="0">
                <a:solidFill>
                  <a:schemeClr val="accent2"/>
                </a:solidFill>
              </a:rPr>
              <a:t>Most importantly don’t forget to practice your spelling and times tables.</a:t>
            </a:r>
          </a:p>
          <a:p>
            <a:pPr marL="0" indent="0">
              <a:buNone/>
            </a:pPr>
            <a:r>
              <a:rPr lang="en-GB" sz="2200" b="1" dirty="0">
                <a:solidFill>
                  <a:schemeClr val="accent5"/>
                </a:solidFill>
              </a:rPr>
              <a:t>English is about writing a non chronological report and a mystery story</a:t>
            </a:r>
          </a:p>
          <a:p>
            <a:pPr marL="0" indent="0">
              <a:buNone/>
            </a:pPr>
            <a:r>
              <a:rPr lang="en-GB" sz="2200" b="1">
                <a:solidFill>
                  <a:schemeClr val="accent6"/>
                </a:solidFill>
              </a:rPr>
              <a:t>Maths </a:t>
            </a:r>
            <a:r>
              <a:rPr lang="en-GB" sz="2200" b="1" dirty="0">
                <a:solidFill>
                  <a:schemeClr val="accent6"/>
                </a:solidFill>
              </a:rPr>
              <a:t>is focused around time and then we will be looking at properties of shape, position and direction.</a:t>
            </a:r>
          </a:p>
          <a:p>
            <a:pPr marL="0" indent="0">
              <a:buNone/>
            </a:pPr>
            <a:endParaRPr lang="en-GB" sz="2200" b="1" dirty="0">
              <a:solidFill>
                <a:schemeClr val="accent2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EA2B40-AE46-4CDB-BB52-B496907A9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6363" y="582232"/>
            <a:ext cx="1352549" cy="842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9D4EB8-F0A8-4D4E-B3EB-CDC698ADC3C8}"/>
              </a:ext>
            </a:extLst>
          </p:cNvPr>
          <p:cNvSpPr txBox="1"/>
          <p:nvPr/>
        </p:nvSpPr>
        <p:spPr>
          <a:xfrm>
            <a:off x="557213" y="9328942"/>
            <a:ext cx="5967775" cy="166199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Did you know….</a:t>
            </a:r>
          </a:p>
          <a:p>
            <a:r>
              <a:rPr lang="en-GB" sz="1200" b="1" dirty="0"/>
              <a:t>There are some amazing maths games you can play online which are all based around the national curriculum.</a:t>
            </a:r>
          </a:p>
          <a:p>
            <a:r>
              <a:rPr lang="en-GB" sz="1200" b="1" dirty="0"/>
              <a:t>Follow the links to find out more…</a:t>
            </a:r>
          </a:p>
          <a:p>
            <a:r>
              <a:rPr lang="en-GB" sz="1200" b="1" dirty="0">
                <a:solidFill>
                  <a:srgbClr val="00B0F0"/>
                </a:solidFill>
              </a:rPr>
              <a:t>Adaptedmind.com</a:t>
            </a:r>
          </a:p>
          <a:p>
            <a:r>
              <a:rPr lang="en-GB" sz="1200" dirty="0">
                <a:hlinkClick r:id="rId4"/>
              </a:rPr>
              <a:t>https://www.teachwire.net/news/maths-games-ks2</a:t>
            </a:r>
            <a:endParaRPr lang="en-GB" sz="1200" dirty="0"/>
          </a:p>
          <a:p>
            <a:r>
              <a:rPr lang="en-GB" sz="1200" dirty="0">
                <a:hlinkClick r:id="rId5"/>
              </a:rPr>
              <a:t>https://home.oxfordowl.co.uk/kids-activities/fun-maths-games-and-activities/</a:t>
            </a:r>
            <a:endParaRPr lang="en-GB" sz="1200" dirty="0"/>
          </a:p>
          <a:p>
            <a:r>
              <a:rPr lang="en-GB" sz="1200" dirty="0">
                <a:hlinkClick r:id="rId6"/>
              </a:rPr>
              <a:t>http://www.crickweb.co.uk/ks2numeracy.html</a:t>
            </a:r>
            <a:endParaRPr lang="en-GB" sz="1200" b="1" dirty="0"/>
          </a:p>
        </p:txBody>
      </p:sp>
      <p:sp>
        <p:nvSpPr>
          <p:cNvPr id="14" name="Rectangle 13"/>
          <p:cNvSpPr/>
          <p:nvPr/>
        </p:nvSpPr>
        <p:spPr>
          <a:xfrm>
            <a:off x="3587614" y="1608626"/>
            <a:ext cx="2914650" cy="12940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0789" y="1601216"/>
            <a:ext cx="2954200" cy="13088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2917" y="1601216"/>
            <a:ext cx="2023243" cy="151550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8C081CE-CC6D-A1A3-48A6-708B7824DE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2062" y="6505575"/>
            <a:ext cx="27527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278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594</TotalTime>
  <Words>364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Pentecost Term 2 St Norbert’s Catholic Primary Academy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Pentecost Term</dc:title>
  <dc:creator>India Whyles</dc:creator>
  <cp:lastModifiedBy>Kathy Franklin</cp:lastModifiedBy>
  <cp:revision>22</cp:revision>
  <cp:lastPrinted>2025-06-03T11:45:30Z</cp:lastPrinted>
  <dcterms:created xsi:type="dcterms:W3CDTF">2020-04-29T09:05:44Z</dcterms:created>
  <dcterms:modified xsi:type="dcterms:W3CDTF">2025-06-03T11:45:41Z</dcterms:modified>
</cp:coreProperties>
</file>